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СДМО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дистанционного мониторинга объектов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" y="848832"/>
            <a:ext cx="7776519" cy="516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Авторизация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вх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402832" cy="36724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637112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авторизация по логину и паролю</a:t>
            </a:r>
          </a:p>
          <a:p>
            <a:r>
              <a:rPr lang="ru-RU" sz="2600" dirty="0" smtClean="0"/>
              <a:t>защита канала связи с помощью технологии </a:t>
            </a:r>
            <a:r>
              <a:rPr lang="en-US" sz="2600" dirty="0" smtClean="0"/>
              <a:t>VPN</a:t>
            </a:r>
          </a:p>
          <a:p>
            <a:r>
              <a:rPr lang="ru-RU" sz="2600" dirty="0" smtClean="0"/>
              <a:t>система доступна как  с любого стационарного, так и с любого мобильного компьютера, ноутбука</a:t>
            </a:r>
            <a:endParaRPr lang="en-US" sz="2600" dirty="0" smtClean="0"/>
          </a:p>
          <a:p>
            <a:r>
              <a:rPr lang="ru-RU" sz="2600" dirty="0" smtClean="0"/>
              <a:t>Система работает только по</a:t>
            </a:r>
            <a:r>
              <a:rPr lang="en-US" sz="2600" dirty="0" smtClean="0"/>
              <a:t> </a:t>
            </a:r>
            <a:r>
              <a:rPr lang="ru-RU" sz="2600" dirty="0" smtClean="0"/>
              <a:t>каналам связи </a:t>
            </a:r>
            <a:r>
              <a:rPr lang="en-US" sz="2600" dirty="0" smtClean="0"/>
              <a:t>GSM.</a:t>
            </a:r>
            <a:endParaRPr lang="ru-RU" sz="26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Выбор устройства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устройст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618856" cy="379271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ru-RU" sz="2400" dirty="0" smtClean="0"/>
              <a:t>Мониторинг станций управления в режиме реального времени</a:t>
            </a:r>
          </a:p>
          <a:p>
            <a:r>
              <a:rPr lang="ru-RU" sz="2400" dirty="0" smtClean="0"/>
              <a:t>Цветовая индикация состояния</a:t>
            </a:r>
          </a:p>
          <a:p>
            <a:r>
              <a:rPr lang="ru-RU" sz="2400" dirty="0" smtClean="0"/>
              <a:t>Устройства расположены на карте в соответствии с географическими координатами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Наблюдение за устройством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Наблюдение параметров станции управления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Автоматическое обновления параметров на экране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Возможность просмотра любого параметра станции управления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57499"/>
            <a:ext cx="5111750" cy="5684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Управление устройством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Дистанционное изменение параметров станции управления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Имеется возможность ограничения доступа на управления для конкретного пользователя </a:t>
            </a:r>
          </a:p>
          <a:p>
            <a:endParaRPr lang="ru-RU" sz="24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550224"/>
            <a:ext cx="5111750" cy="5298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11620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Просмотр архива устройства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90664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Все параметры сохраняется в архив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любой момент есть возможность проанализировать работу станции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Имеется возможность сохранять архивы в базу данных пользователя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7" name="Содержимое 6" descr="графики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32656"/>
            <a:ext cx="5256584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164378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Отображение </a:t>
            </a:r>
            <a:r>
              <a:rPr lang="ru-RU" sz="3100" dirty="0" smtClean="0">
                <a:solidFill>
                  <a:srgbClr val="C00000"/>
                </a:solidFill>
              </a:rPr>
              <a:t>динамограмм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2890664" cy="46910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Все </a:t>
            </a:r>
            <a:r>
              <a:rPr lang="ru-RU" sz="2400" dirty="0" smtClean="0"/>
              <a:t>динамограммы </a:t>
            </a:r>
            <a:r>
              <a:rPr lang="ru-RU" sz="2400" dirty="0" smtClean="0"/>
              <a:t>сохраняется в архив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Возможно считать динамограмму в любой момент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Доступна функция наложения динамограмм по времени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Имеется </a:t>
            </a:r>
            <a:r>
              <a:rPr lang="ru-RU" sz="2400" dirty="0" smtClean="0"/>
              <a:t>возможность сохранять </a:t>
            </a:r>
            <a:r>
              <a:rPr lang="ru-RU" sz="2400" dirty="0" smtClean="0"/>
              <a:t>динамограммы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smtClean="0"/>
              <a:t>различные форматы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96" y="273050"/>
            <a:ext cx="4859857" cy="5853113"/>
          </a:xfrm>
        </p:spPr>
      </p:pic>
    </p:spTree>
    <p:extLst>
      <p:ext uri="{BB962C8B-B14F-4D97-AF65-F5344CB8AC3E}">
        <p14:creationId xmlns:p14="http://schemas.microsoft.com/office/powerpoint/2010/main" val="23499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147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СДМО</vt:lpstr>
      <vt:lpstr>Авторизация</vt:lpstr>
      <vt:lpstr>Выбор устройства</vt:lpstr>
      <vt:lpstr>Наблюдение за устройством </vt:lpstr>
      <vt:lpstr>Управление устройством </vt:lpstr>
      <vt:lpstr>Просмотр архива устройства </vt:lpstr>
      <vt:lpstr>Отображение динамограмм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СДМО</dc:title>
  <dc:creator>Admin</dc:creator>
  <cp:lastModifiedBy>Alexey Sivaldaev</cp:lastModifiedBy>
  <cp:revision>30</cp:revision>
  <dcterms:created xsi:type="dcterms:W3CDTF">2013-02-20T04:03:21Z</dcterms:created>
  <dcterms:modified xsi:type="dcterms:W3CDTF">2018-02-07T08:23:09Z</dcterms:modified>
</cp:coreProperties>
</file>